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43891200" cy="32918400"/>
  <p:notesSz cx="30988000" cy="3606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1pPr>
    <a:lvl2pPr marL="484083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2pPr>
    <a:lvl3pPr marL="968167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3pPr>
    <a:lvl4pPr marL="1452250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4pPr>
    <a:lvl5pPr marL="1936333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5pPr>
    <a:lvl6pPr marL="2420417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6pPr>
    <a:lvl7pPr marL="2904500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7pPr>
    <a:lvl8pPr marL="3388584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8pPr>
    <a:lvl9pPr marL="3872667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A53"/>
    <a:srgbClr val="0F2063"/>
    <a:srgbClr val="A7CCFF"/>
    <a:srgbClr val="95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3" autoAdjust="0"/>
    <p:restoredTop sz="94660"/>
  </p:normalViewPr>
  <p:slideViewPr>
    <p:cSldViewPr>
      <p:cViewPr varScale="1">
        <p:scale>
          <a:sx n="54" d="100"/>
          <a:sy n="54" d="100"/>
        </p:scale>
        <p:origin x="3384" y="21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490"/>
            <a:ext cx="37307520" cy="7056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4433"/>
            <a:ext cx="30723840" cy="8411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48612" indent="0" algn="ctr">
              <a:buNone/>
              <a:defRPr/>
            </a:lvl2pPr>
            <a:lvl3pPr marL="1097224" indent="0" algn="ctr">
              <a:buNone/>
              <a:defRPr/>
            </a:lvl3pPr>
            <a:lvl4pPr marL="1645835" indent="0" algn="ctr">
              <a:buNone/>
              <a:defRPr/>
            </a:lvl4pPr>
            <a:lvl5pPr marL="2194447" indent="0" algn="ctr">
              <a:buNone/>
              <a:defRPr/>
            </a:lvl5pPr>
            <a:lvl6pPr marL="2743059" indent="0" algn="ctr">
              <a:buNone/>
              <a:defRPr/>
            </a:lvl6pPr>
            <a:lvl7pPr marL="3291670" indent="0" algn="ctr">
              <a:buNone/>
              <a:defRPr/>
            </a:lvl7pPr>
            <a:lvl8pPr marL="3840281" indent="0" algn="ctr">
              <a:buNone/>
              <a:defRPr/>
            </a:lvl8pPr>
            <a:lvl9pPr marL="4388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9510434"/>
            <a:ext cx="37307520" cy="197503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417"/>
            <a:ext cx="9326880" cy="2633438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417"/>
            <a:ext cx="27797760" cy="263343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9510434"/>
            <a:ext cx="37307520" cy="19750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907"/>
            <a:ext cx="37307520" cy="6536951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3005"/>
            <a:ext cx="37307520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12" indent="0">
              <a:buNone/>
              <a:defRPr sz="2160"/>
            </a:lvl2pPr>
            <a:lvl3pPr marL="1097224" indent="0">
              <a:buNone/>
              <a:defRPr sz="1920"/>
            </a:lvl3pPr>
            <a:lvl4pPr marL="1645835" indent="0">
              <a:buNone/>
              <a:defRPr sz="1680"/>
            </a:lvl4pPr>
            <a:lvl5pPr marL="2194447" indent="0">
              <a:buNone/>
              <a:defRPr sz="1680"/>
            </a:lvl5pPr>
            <a:lvl6pPr marL="2743059" indent="0">
              <a:buNone/>
              <a:defRPr sz="1680"/>
            </a:lvl6pPr>
            <a:lvl7pPr marL="3291670" indent="0">
              <a:buNone/>
              <a:defRPr sz="1680"/>
            </a:lvl7pPr>
            <a:lvl8pPr marL="3840281" indent="0">
              <a:buNone/>
              <a:defRPr sz="1680"/>
            </a:lvl8pPr>
            <a:lvl9pPr marL="4388893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10434"/>
            <a:ext cx="18562320" cy="19750368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7040" y="9510434"/>
            <a:ext cx="18562320" cy="19750368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81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990"/>
            <a:ext cx="19392900" cy="30709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5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59" indent="0">
              <a:buNone/>
              <a:defRPr sz="1920" b="1"/>
            </a:lvl6pPr>
            <a:lvl7pPr marL="3291670" indent="0">
              <a:buNone/>
              <a:defRPr sz="1920" b="1"/>
            </a:lvl7pPr>
            <a:lvl8pPr marL="3840281" indent="0">
              <a:buNone/>
              <a:defRPr sz="1920" b="1"/>
            </a:lvl8pPr>
            <a:lvl9pPr marL="4388893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961"/>
            <a:ext cx="19392900" cy="1896539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990"/>
            <a:ext cx="19400520" cy="30709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5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59" indent="0">
              <a:buNone/>
              <a:defRPr sz="1920" b="1"/>
            </a:lvl6pPr>
            <a:lvl7pPr marL="3291670" indent="0">
              <a:buNone/>
              <a:defRPr sz="1920" b="1"/>
            </a:lvl7pPr>
            <a:lvl8pPr marL="3840281" indent="0">
              <a:buNone/>
              <a:defRPr sz="1920" b="1"/>
            </a:lvl8pPr>
            <a:lvl9pPr marL="4388893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961"/>
            <a:ext cx="19400520" cy="1896539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1090"/>
            <a:ext cx="14439900" cy="557716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090"/>
            <a:ext cx="24536400" cy="28094268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0" y="6888256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5" indent="0">
              <a:buNone/>
              <a:defRPr sz="1080"/>
            </a:lvl4pPr>
            <a:lvl5pPr marL="2194447" indent="0">
              <a:buNone/>
              <a:defRPr sz="1080"/>
            </a:lvl5pPr>
            <a:lvl6pPr marL="2743059" indent="0">
              <a:buNone/>
              <a:defRPr sz="1080"/>
            </a:lvl6pPr>
            <a:lvl7pPr marL="3291670" indent="0">
              <a:buNone/>
              <a:defRPr sz="1080"/>
            </a:lvl7pPr>
            <a:lvl8pPr marL="3840281" indent="0">
              <a:buNone/>
              <a:defRPr sz="1080"/>
            </a:lvl8pPr>
            <a:lvl9pPr marL="4388893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0" y="23043218"/>
            <a:ext cx="26334720" cy="271966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0" y="2941546"/>
            <a:ext cx="26334720" cy="19750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12" indent="0">
              <a:buNone/>
              <a:defRPr sz="3360"/>
            </a:lvl2pPr>
            <a:lvl3pPr marL="1097224" indent="0">
              <a:buNone/>
              <a:defRPr sz="2880"/>
            </a:lvl3pPr>
            <a:lvl4pPr marL="1645835" indent="0">
              <a:buNone/>
              <a:defRPr sz="2400"/>
            </a:lvl4pPr>
            <a:lvl5pPr marL="2194447" indent="0">
              <a:buNone/>
              <a:defRPr sz="2400"/>
            </a:lvl5pPr>
            <a:lvl6pPr marL="2743059" indent="0">
              <a:buNone/>
              <a:defRPr sz="2400"/>
            </a:lvl6pPr>
            <a:lvl7pPr marL="3291670" indent="0">
              <a:buNone/>
              <a:defRPr sz="2400"/>
            </a:lvl7pPr>
            <a:lvl8pPr marL="3840281" indent="0">
              <a:buNone/>
              <a:defRPr sz="2400"/>
            </a:lvl8pPr>
            <a:lvl9pPr marL="4388893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0" y="25762884"/>
            <a:ext cx="26334720" cy="3864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5" indent="0">
              <a:buNone/>
              <a:defRPr sz="1080"/>
            </a:lvl4pPr>
            <a:lvl5pPr marL="2194447" indent="0">
              <a:buNone/>
              <a:defRPr sz="1080"/>
            </a:lvl5pPr>
            <a:lvl6pPr marL="2743059" indent="0">
              <a:buNone/>
              <a:defRPr sz="1080"/>
            </a:lvl6pPr>
            <a:lvl7pPr marL="3291670" indent="0">
              <a:buNone/>
              <a:defRPr sz="1080"/>
            </a:lvl7pPr>
            <a:lvl8pPr marL="3840281" indent="0">
              <a:buNone/>
              <a:defRPr sz="1080"/>
            </a:lvl8pPr>
            <a:lvl9pPr marL="4388893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80">
              <a:latin typeface="Arial" charset="0"/>
            </a:endParaRPr>
          </a:p>
        </p:txBody>
      </p:sp>
      <p:pic>
        <p:nvPicPr>
          <p:cNvPr id="6" name="Picture 5" descr="NScD science banner 2-5 r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0578612"/>
            <a:ext cx="43891200" cy="3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2053" name="Picture 8" descr="NScD science banner_2-5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0992111"/>
            <a:ext cx="43891200" cy="19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+mj-lt"/>
          <a:ea typeface="+mj-ea"/>
          <a:cs typeface="+mj-cs"/>
        </a:defRPr>
      </a:lvl1pPr>
      <a:lvl2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548612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1097224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645835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2194447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739175" indent="-1739175" algn="l" defTabSz="4640340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69801" indent="-1449631" algn="l" defTabSz="4640340" rtl="0" eaLnBrk="0" fontAlgn="base" hangingPunct="0">
        <a:spcBef>
          <a:spcPct val="20000"/>
        </a:spcBef>
        <a:spcAft>
          <a:spcPct val="0"/>
        </a:spcAft>
        <a:buChar char="–"/>
        <a:defRPr sz="14159">
          <a:solidFill>
            <a:schemeClr val="tx1"/>
          </a:solidFill>
          <a:latin typeface="+mn-lt"/>
          <a:ea typeface="+mn-ea"/>
          <a:cs typeface="+mn-cs"/>
        </a:defRPr>
      </a:lvl2pPr>
      <a:lvl3pPr marL="5800426" indent="-1160086" algn="l" defTabSz="4640340" rtl="0" eaLnBrk="0" fontAlgn="base" hangingPunct="0">
        <a:spcBef>
          <a:spcPct val="20000"/>
        </a:spcBef>
        <a:spcAft>
          <a:spcPct val="0"/>
        </a:spcAft>
        <a:buChar char="•"/>
        <a:defRPr sz="12119">
          <a:solidFill>
            <a:schemeClr val="tx1"/>
          </a:solidFill>
          <a:latin typeface="+mn-lt"/>
          <a:ea typeface="+mn-ea"/>
          <a:cs typeface="+mn-cs"/>
        </a:defRPr>
      </a:lvl3pPr>
      <a:lvl4pPr marL="8118691" indent="-1160086" algn="l" defTabSz="4640340" rtl="0" eaLnBrk="0" fontAlgn="base" hangingPunct="0">
        <a:spcBef>
          <a:spcPct val="20000"/>
        </a:spcBef>
        <a:spcAft>
          <a:spcPct val="0"/>
        </a:spcAft>
        <a:buChar char="–"/>
        <a:defRPr sz="10199">
          <a:solidFill>
            <a:schemeClr val="tx1"/>
          </a:solidFill>
          <a:latin typeface="+mn-lt"/>
          <a:ea typeface="+mn-ea"/>
          <a:cs typeface="+mn-cs"/>
        </a:defRPr>
      </a:lvl4pPr>
      <a:lvl5pPr marL="10438861" indent="-1160086" algn="l" defTabSz="4640340" rtl="0" eaLnBrk="0" fontAlgn="base" hangingPunct="0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5pPr>
      <a:lvl6pPr marL="10987473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6pPr>
      <a:lvl7pPr marL="11536084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7pPr>
      <a:lvl8pPr marL="12084696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8pPr>
      <a:lvl9pPr marL="12633307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4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5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7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59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1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93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0" y="3637798"/>
            <a:ext cx="43891200" cy="208058"/>
          </a:xfrm>
          <a:prstGeom prst="rect">
            <a:avLst/>
          </a:prstGeom>
          <a:solidFill>
            <a:srgbClr val="032F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8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3980328" y="554018"/>
            <a:ext cx="35387280" cy="118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85104" rIns="108000" bIns="54000"/>
          <a:lstStyle/>
          <a:p>
            <a:pPr algn="ctr" hangingPunct="1">
              <a:lnSpc>
                <a:spcPct val="98000"/>
              </a:lnSpc>
              <a:spcBef>
                <a:spcPts val="1080"/>
              </a:spcBef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8280" b="1" dirty="0">
                <a:solidFill>
                  <a:srgbClr val="141EFF"/>
                </a:solidFill>
                <a:latin typeface="Comic Sans MS" pitchFamily="66" charset="0"/>
              </a:rPr>
              <a:t>Title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304800" y="4138891"/>
            <a:ext cx="14401800" cy="741806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Abstract</a:t>
            </a:r>
          </a:p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n-US" sz="2880" dirty="0">
                <a:solidFill>
                  <a:srgbClr val="000000"/>
                </a:solidFill>
              </a:rPr>
              <a:t>See example in lab manual on how to write an effective abstract.</a:t>
            </a: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3120" dirty="0">
              <a:solidFill>
                <a:srgbClr val="000000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304800" y="11849995"/>
            <a:ext cx="14401800" cy="1002063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Introduction/Background</a:t>
            </a:r>
          </a:p>
          <a:p>
            <a:pPr>
              <a:lnSpc>
                <a:spcPct val="91000"/>
              </a:lnSpc>
              <a:spcBef>
                <a:spcPts val="2100"/>
              </a:spcBef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n-US" sz="2880" dirty="0">
                <a:solidFill>
                  <a:srgbClr val="000000"/>
                </a:solidFill>
              </a:rPr>
              <a:t> text  here</a:t>
            </a:r>
            <a:endParaRPr lang="en-US" sz="288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304800" y="27228595"/>
            <a:ext cx="14401800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1  Legend Here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3523128" y="1651298"/>
            <a:ext cx="36576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70416" rIns="108000" bIns="54000"/>
          <a:lstStyle/>
          <a:p>
            <a:pPr algn="ctr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3840" b="1" dirty="0">
                <a:solidFill>
                  <a:srgbClr val="141EFF"/>
                </a:solidFill>
                <a:latin typeface="Comic Sans MS" pitchFamily="66" charset="0"/>
              </a:rPr>
              <a:t>Credits (Presenter listed First, and Principal Investigator listed last)</a:t>
            </a:r>
            <a:endParaRPr lang="en-US" sz="3840" b="1" baseline="30000" dirty="0">
              <a:solidFill>
                <a:srgbClr val="141EFF"/>
              </a:solidFill>
              <a:latin typeface="Comic Sans MS" pitchFamily="66" charset="0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8278009" y="2840019"/>
            <a:ext cx="28592146" cy="683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70416" rIns="108000" bIns="54000"/>
          <a:lstStyle/>
          <a:p>
            <a:pPr algn="ctr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3360" b="1" dirty="0">
                <a:solidFill>
                  <a:srgbClr val="141EFF"/>
                </a:solidFill>
                <a:latin typeface="Comic Sans MS" pitchFamily="66" charset="0"/>
              </a:rPr>
              <a:t>Your University Name, City, State</a:t>
            </a: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14902031" y="13026781"/>
            <a:ext cx="14282571" cy="3749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Results continued</a:t>
            </a: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14907407" y="27200441"/>
            <a:ext cx="14277193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Results Continued</a:t>
            </a: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29440990" y="11374079"/>
            <a:ext cx="14144103" cy="28346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spcBef>
                <a:spcPts val="2100"/>
              </a:spcBef>
              <a:tabLst>
                <a:tab pos="0" algn="l"/>
                <a:tab pos="1097224" algn="l"/>
                <a:tab pos="2194447" algn="l"/>
                <a:tab pos="3291670" algn="l"/>
                <a:tab pos="4388893" algn="l"/>
                <a:tab pos="5486117" algn="l"/>
                <a:tab pos="6583340" algn="l"/>
                <a:tab pos="7680564" algn="l"/>
                <a:tab pos="8777787" algn="l"/>
                <a:tab pos="9875010" algn="l"/>
                <a:tab pos="10972233" algn="l"/>
                <a:tab pos="12069457" algn="l"/>
                <a:tab pos="12157082" algn="l"/>
                <a:tab pos="13025718" algn="l"/>
                <a:tab pos="13027623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Results continued</a:t>
            </a:r>
          </a:p>
          <a:p>
            <a:pPr hangingPunct="1">
              <a:spcBef>
                <a:spcPts val="2100"/>
              </a:spcBef>
              <a:tabLst>
                <a:tab pos="0" algn="l"/>
                <a:tab pos="1097224" algn="l"/>
                <a:tab pos="2194447" algn="l"/>
                <a:tab pos="3291670" algn="l"/>
                <a:tab pos="4388893" algn="l"/>
                <a:tab pos="5486117" algn="l"/>
                <a:tab pos="6583340" algn="l"/>
                <a:tab pos="7680564" algn="l"/>
                <a:tab pos="8777787" algn="l"/>
                <a:tab pos="9875010" algn="l"/>
                <a:tab pos="10972233" algn="l"/>
                <a:tab pos="12069457" algn="l"/>
                <a:tab pos="12157082" algn="l"/>
                <a:tab pos="13025718" algn="l"/>
                <a:tab pos="13027623" algn="l"/>
                <a:tab pos="13029527" algn="l"/>
              </a:tabLst>
            </a:pP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29440991" y="25356834"/>
            <a:ext cx="14145408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Future Directions: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Text Here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878044" y="4146412"/>
            <a:ext cx="14306558" cy="28346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Results</a:t>
            </a:r>
          </a:p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</a:p>
        </p:txBody>
      </p:sp>
      <p:sp>
        <p:nvSpPr>
          <p:cNvPr id="1054" name="TextBox 41"/>
          <p:cNvSpPr txBox="1">
            <a:spLocks noChangeArrowheads="1"/>
          </p:cNvSpPr>
          <p:nvPr/>
        </p:nvSpPr>
        <p:spPr bwMode="auto">
          <a:xfrm>
            <a:off x="820271" y="22575480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1</a:t>
            </a:r>
          </a:p>
        </p:txBody>
      </p:sp>
      <p:sp>
        <p:nvSpPr>
          <p:cNvPr id="1055" name="TextBox 42"/>
          <p:cNvSpPr txBox="1">
            <a:spLocks noChangeArrowheads="1"/>
          </p:cNvSpPr>
          <p:nvPr/>
        </p:nvSpPr>
        <p:spPr bwMode="auto">
          <a:xfrm>
            <a:off x="14902031" y="7625041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2</a:t>
            </a:r>
          </a:p>
        </p:txBody>
      </p:sp>
      <p:sp>
        <p:nvSpPr>
          <p:cNvPr id="1056" name="TextBox 43"/>
          <p:cNvSpPr txBox="1">
            <a:spLocks noChangeArrowheads="1"/>
          </p:cNvSpPr>
          <p:nvPr/>
        </p:nvSpPr>
        <p:spPr bwMode="auto">
          <a:xfrm>
            <a:off x="14902031" y="17262434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3</a:t>
            </a:r>
          </a:p>
        </p:txBody>
      </p:sp>
      <p:sp>
        <p:nvSpPr>
          <p:cNvPr id="1058" name="TextBox 45"/>
          <p:cNvSpPr txBox="1">
            <a:spLocks noChangeArrowheads="1"/>
          </p:cNvSpPr>
          <p:nvPr/>
        </p:nvSpPr>
        <p:spPr bwMode="auto">
          <a:xfrm>
            <a:off x="29258111" y="3988396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4</a:t>
            </a:r>
          </a:p>
        </p:txBody>
      </p:sp>
      <p:sp>
        <p:nvSpPr>
          <p:cNvPr id="1059" name="TextBox 46"/>
          <p:cNvSpPr txBox="1">
            <a:spLocks noChangeArrowheads="1"/>
          </p:cNvSpPr>
          <p:nvPr/>
        </p:nvSpPr>
        <p:spPr bwMode="auto">
          <a:xfrm>
            <a:off x="29440991" y="14633536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5</a:t>
            </a:r>
          </a:p>
        </p:txBody>
      </p:sp>
      <p:sp>
        <p:nvSpPr>
          <p:cNvPr id="1060" name="Rectangle 23"/>
          <p:cNvSpPr>
            <a:spLocks noChangeArrowheads="1"/>
          </p:cNvSpPr>
          <p:nvPr/>
        </p:nvSpPr>
        <p:spPr bwMode="auto">
          <a:xfrm>
            <a:off x="14878044" y="11688600"/>
            <a:ext cx="14306558" cy="10972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2   Figure legend</a:t>
            </a:r>
          </a:p>
        </p:txBody>
      </p:sp>
      <p:sp>
        <p:nvSpPr>
          <p:cNvPr id="1061" name="Rectangle 23"/>
          <p:cNvSpPr>
            <a:spLocks noChangeArrowheads="1"/>
          </p:cNvSpPr>
          <p:nvPr/>
        </p:nvSpPr>
        <p:spPr bwMode="auto">
          <a:xfrm>
            <a:off x="14906454" y="25401057"/>
            <a:ext cx="14278147" cy="15544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3   Figure legend</a:t>
            </a:r>
          </a:p>
        </p:txBody>
      </p:sp>
      <p:sp>
        <p:nvSpPr>
          <p:cNvPr id="1062" name="Rectangle 23"/>
          <p:cNvSpPr>
            <a:spLocks noChangeArrowheads="1"/>
          </p:cNvSpPr>
          <p:nvPr/>
        </p:nvSpPr>
        <p:spPr bwMode="auto">
          <a:xfrm>
            <a:off x="29440991" y="9727514"/>
            <a:ext cx="14144102" cy="1463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4   Legend here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9440990" y="28609685"/>
            <a:ext cx="14145409" cy="161584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Acknowledgements: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The work presented here was funded by blah blah blah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A1F2EE9F-276A-4198-8B69-ED45A0B5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0990" y="20293705"/>
            <a:ext cx="14144104" cy="1463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5   Legend here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4C015A5-F7B4-40A7-BDE5-9CD4AFAA6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295" y="21870630"/>
            <a:ext cx="14144104" cy="337232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Conclusions: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Text Here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710A8-AE2C-EA76-6D60-1B342191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93" y="-290817"/>
            <a:ext cx="4267558" cy="4267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4E5F4-72A1-CC0D-E83A-87C7D5DFE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9366" y="192166"/>
            <a:ext cx="3331747" cy="3331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116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DejaVu Sans</vt:lpstr>
      <vt:lpstr>Blank Presentation</vt:lpstr>
      <vt:lpstr>PowerPoint Presentation</vt:lpstr>
    </vt:vector>
  </TitlesOfParts>
  <Company>Oak Ridge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</dc:creator>
  <cp:lastModifiedBy>Ricardo Bernal</cp:lastModifiedBy>
  <cp:revision>64</cp:revision>
  <dcterms:created xsi:type="dcterms:W3CDTF">2008-10-29T16:06:36Z</dcterms:created>
  <dcterms:modified xsi:type="dcterms:W3CDTF">2024-11-19T19:08:40Z</dcterms:modified>
</cp:coreProperties>
</file>